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90"/>
  </p:notesMasterIdLst>
  <p:sldIdLst>
    <p:sldId id="256" r:id="rId2"/>
    <p:sldId id="257" r:id="rId3"/>
    <p:sldId id="258" r:id="rId4"/>
    <p:sldId id="335" r:id="rId5"/>
    <p:sldId id="336" r:id="rId6"/>
    <p:sldId id="337" r:id="rId7"/>
    <p:sldId id="291" r:id="rId8"/>
    <p:sldId id="340" r:id="rId9"/>
    <p:sldId id="341" r:id="rId10"/>
    <p:sldId id="259" r:id="rId11"/>
    <p:sldId id="260" r:id="rId12"/>
    <p:sldId id="261" r:id="rId13"/>
    <p:sldId id="33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92" r:id="rId30"/>
    <p:sldId id="293" r:id="rId31"/>
    <p:sldId id="294" r:id="rId32"/>
    <p:sldId id="264" r:id="rId33"/>
    <p:sldId id="263" r:id="rId34"/>
    <p:sldId id="265" r:id="rId35"/>
    <p:sldId id="346" r:id="rId36"/>
    <p:sldId id="347" r:id="rId37"/>
    <p:sldId id="295" r:id="rId38"/>
    <p:sldId id="296" r:id="rId39"/>
    <p:sldId id="281" r:id="rId40"/>
    <p:sldId id="297" r:id="rId41"/>
    <p:sldId id="282" r:id="rId42"/>
    <p:sldId id="283" r:id="rId43"/>
    <p:sldId id="284" r:id="rId44"/>
    <p:sldId id="299" r:id="rId45"/>
    <p:sldId id="288" r:id="rId46"/>
    <p:sldId id="289" r:id="rId47"/>
    <p:sldId id="290" r:id="rId48"/>
    <p:sldId id="298" r:id="rId49"/>
    <p:sldId id="285" r:id="rId50"/>
    <p:sldId id="286" r:id="rId51"/>
    <p:sldId id="342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43" r:id="rId63"/>
    <p:sldId id="310" r:id="rId64"/>
    <p:sldId id="311" r:id="rId65"/>
    <p:sldId id="312" r:id="rId66"/>
    <p:sldId id="313" r:id="rId67"/>
    <p:sldId id="314" r:id="rId68"/>
    <p:sldId id="34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45" r:id="rId81"/>
    <p:sldId id="326" r:id="rId82"/>
    <p:sldId id="327" r:id="rId83"/>
    <p:sldId id="328" r:id="rId84"/>
    <p:sldId id="339" r:id="rId85"/>
    <p:sldId id="329" r:id="rId86"/>
    <p:sldId id="331" r:id="rId87"/>
    <p:sldId id="333" r:id="rId88"/>
    <p:sldId id="334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464" autoAdjust="0"/>
  </p:normalViewPr>
  <p:slideViewPr>
    <p:cSldViewPr snapToGrid="0">
      <p:cViewPr varScale="1">
        <p:scale>
          <a:sx n="72" d="100"/>
          <a:sy n="72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887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0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9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61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9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5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67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7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7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7E133C8-D6E7-42CD-8DA8-6D2BDD78F7F4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2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How the System Works</a:t>
            </a:r>
          </a:p>
          <a:p>
            <a:r>
              <a:rPr lang="en-US" sz="2200" dirty="0"/>
              <a:t>Web Service</a:t>
            </a:r>
          </a:p>
          <a:p>
            <a:r>
              <a:rPr lang="en-US" sz="2200" dirty="0"/>
              <a:t>Hardware</a:t>
            </a:r>
          </a:p>
          <a:p>
            <a:r>
              <a:rPr lang="en-US" sz="2200" dirty="0"/>
              <a:t>Firmware &amp; Software </a:t>
            </a:r>
            <a:r>
              <a:rPr lang="en-US" sz="2200" dirty="0" smtClean="0"/>
              <a:t>Implement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80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2285999"/>
            <a:ext cx="4626864" cy="4397025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2286001"/>
            <a:ext cx="4626864" cy="4397024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4025299"/>
              </p:ext>
            </p:extLst>
          </p:nvPr>
        </p:nvGraphicFramePr>
        <p:xfrm>
          <a:off x="2933700" y="23510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2285999"/>
            <a:ext cx="8166782" cy="44389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2324099"/>
            <a:ext cx="8166782" cy="4400849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33700" y="2129061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876926" y="4561984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4049" y="4154029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33700" y="2129061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74048" y="4356554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0711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047111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50" y="2129061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2370711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92" y="4047111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7591950" y="2846961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7591950" y="2846961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886200" y="2846961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886200" y="2846961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99" y="5559109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876925" y="4561985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91949" y="241043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7680" y="2286000"/>
            <a:ext cx="6826591" cy="4282010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74" y="5799967"/>
            <a:ext cx="796192" cy="768043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5090762" y="5139347"/>
            <a:ext cx="230728" cy="10905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03" y="2441809"/>
            <a:ext cx="796192" cy="76804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4934234" y="3199516"/>
            <a:ext cx="806813" cy="8274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23" y="4055221"/>
            <a:ext cx="796192" cy="768043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>
            <a:off x="3886915" y="4439243"/>
            <a:ext cx="990765" cy="353709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04897"/>
            <a:ext cx="8770571" cy="893538"/>
          </a:xfrm>
        </p:spPr>
        <p:txBody>
          <a:bodyPr>
            <a:normAutofit/>
          </a:bodyPr>
          <a:lstStyle/>
          <a:p>
            <a:r>
              <a:rPr lang="en-US" sz="1900" dirty="0" smtClean="0"/>
              <a:t>Problem</a:t>
            </a:r>
          </a:p>
          <a:p>
            <a:r>
              <a:rPr lang="en-US" sz="1900" dirty="0" smtClean="0"/>
              <a:t>Solution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447800"/>
            <a:ext cx="11618494" cy="5240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44" y="2351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2039600" cy="54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8" name="Picture 7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256421" y="2331686"/>
            <a:ext cx="1217806" cy="663305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9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1026" name="Picture 2" descr="Kết quả hình ảnh cho pubn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50" y="2485528"/>
            <a:ext cx="8659721" cy="39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230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2304867"/>
            <a:ext cx="8770571" cy="3391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6833" y="6104327"/>
            <a:ext cx="288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25219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6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07616"/>
            <a:ext cx="9265871" cy="5216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817590" y="6254626"/>
            <a:ext cx="1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6" y="722156"/>
            <a:ext cx="7754889" cy="458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81128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19" y="42476"/>
            <a:ext cx="6190476" cy="61904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8" name="Rounded Rectangle 7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2062544"/>
            <a:ext cx="2286000" cy="151341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9" y="687829"/>
            <a:ext cx="5586222" cy="4981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2543"/>
            <a:ext cx="2286000" cy="2166557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6" name="Rectangle 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1" y="651103"/>
            <a:ext cx="5350776" cy="53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465" y="59215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TIP122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5" y="865944"/>
            <a:ext cx="5139559" cy="51395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838200" y="2062544"/>
            <a:ext cx="2286000" cy="28197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780769"/>
            <a:ext cx="4713890" cy="4713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55" y="4639369"/>
            <a:ext cx="5143851" cy="14185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40" y="636755"/>
            <a:ext cx="5546835" cy="5546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9465" y="5921547"/>
            <a:ext cx="154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LM7805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4927" y="169068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Lot Node</a:t>
            </a:r>
            <a:endParaRPr lang="en-US" b="1" u="sng" dirty="0"/>
          </a:p>
        </p:txBody>
      </p:sp>
      <p:sp>
        <p:nvSpPr>
          <p:cNvPr id="15" name="Rectangle 14"/>
          <p:cNvSpPr/>
          <p:nvPr/>
        </p:nvSpPr>
        <p:spPr>
          <a:xfrm>
            <a:off x="838200" y="2062544"/>
            <a:ext cx="2286000" cy="343211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nRF24L01+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551" y="4261816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144550" y="4919389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1607" y="606412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55" y="1035746"/>
            <a:ext cx="7523345" cy="5168710"/>
          </a:xfrm>
        </p:spPr>
      </p:pic>
      <p:sp>
        <p:nvSpPr>
          <p:cNvPr id="13" name="Rectangle 12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318986" y="2489200"/>
            <a:ext cx="199504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339395" y="3331938"/>
            <a:ext cx="179094" cy="14178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318984" y="4960309"/>
            <a:ext cx="199505" cy="631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01000" y="2667000"/>
            <a:ext cx="135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3856202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508120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9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31" y="1055856"/>
            <a:ext cx="5616785" cy="42125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8200" y="2062544"/>
            <a:ext cx="2286000" cy="219921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4556" y="2304220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Nano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144553" y="2948938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nRF24L01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144552" y="3611829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7-segment LED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4927" y="16906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Sign Node</a:t>
            </a:r>
            <a:endParaRPr lang="en-US" b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5" y="5921547"/>
            <a:ext cx="224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TPIC6B595N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27760" y="5440680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9553" y="477433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</a:t>
            </a:r>
            <a:r>
              <a:rPr lang="en-US" b="1" baseline="30000" dirty="0" err="1" smtClean="0"/>
              <a:t>2</a:t>
            </a:r>
            <a:r>
              <a:rPr lang="en-US" b="1" dirty="0" err="1" smtClean="0"/>
              <a:t>C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384392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42583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8294" y="326164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HMC5883L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9548" y="3719549"/>
            <a:ext cx="788746" cy="2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4294" y="481656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TIP122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876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834299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358742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8294" y="3868963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RGBLED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9548" y="4329715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Lot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144555" y="3530772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HMC5883L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6705" y="407007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49" y="4278764"/>
            <a:ext cx="937183" cy="937183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5115" y="4192491"/>
            <a:ext cx="1111818" cy="111524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376933" y="4747355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555" y="4144732"/>
            <a:ext cx="1654993" cy="369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 RGB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73" y="4345402"/>
            <a:ext cx="1055566" cy="79167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41050" y="4279910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41422" y="4760791"/>
            <a:ext cx="8996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554" y="4750114"/>
            <a:ext cx="1654993" cy="37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1" y="2119977"/>
            <a:ext cx="1232370" cy="896269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5048" y="2010001"/>
            <a:ext cx="1373434" cy="1105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4294" y="2562548"/>
            <a:ext cx="650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8293" y="4478138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9547" y="4938890"/>
            <a:ext cx="788746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7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3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Problem</a:t>
            </a:r>
          </a:p>
          <a:p>
            <a:r>
              <a:rPr lang="en-US" sz="2200" dirty="0" smtClean="0"/>
              <a:t>Solution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22877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0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magnetometer data and update status if necessary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3712" y="5172044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6000" y="4840859"/>
            <a:ext cx="0" cy="33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2967" y="4059572"/>
            <a:ext cx="2249329" cy="1316736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55920" y="5410200"/>
            <a:ext cx="214884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71509" y="3382682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71509" y="3151034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71509" y="2440964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471509" y="2206567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42583" y="2189213"/>
            <a:ext cx="647852" cy="23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D13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361" y="248794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642202"/>
            <a:ext cx="1230548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RFUtil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9549" y="3102954"/>
            <a:ext cx="8248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789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338" y="1882445"/>
            <a:ext cx="5696931" cy="3987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63" y="2132145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3131" y="2007065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583" y="4748186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5V</a:t>
            </a:r>
            <a:endParaRPr lang="en-US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2230" y="2487946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555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TPIC6B595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42583" y="523885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71509" y="42726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71509" y="404654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471509" y="3820398"/>
            <a:ext cx="647852" cy="22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D5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588294" y="3256162"/>
            <a:ext cx="1837146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SEVEN_SEGMENT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9548" y="3716914"/>
            <a:ext cx="7887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1" y="2091663"/>
            <a:ext cx="1186705" cy="890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1771" y="2062635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9904" y="2543516"/>
            <a:ext cx="771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2352" y="2589531"/>
            <a:ext cx="1987296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components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32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779264" y="333187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6000" y="3016251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3712" y="4170299"/>
            <a:ext cx="3084576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RF payload and perform action if necessary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6000" y="3854672"/>
            <a:ext cx="0" cy="31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3840" y="3558699"/>
            <a:ext cx="1247584" cy="1316736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00400" y="3107025"/>
            <a:ext cx="1821180" cy="56388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6100" y="7207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Implement Firmware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3627" y="248794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3624375" y="2332333"/>
            <a:ext cx="1230548" cy="1521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crc24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rf_util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ParkingLot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 flipV="1">
            <a:off x="2799549" y="3092912"/>
            <a:ext cx="824826" cy="10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56592" y="3899211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356592" y="3052724"/>
            <a:ext cx="905474" cy="236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3V3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6592" y="2826574"/>
            <a:ext cx="905474" cy="22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BCM22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262066" y="2939649"/>
            <a:ext cx="838200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56592" y="3706419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BCM11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356592" y="3289093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MOSI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56592" y="3497756"/>
            <a:ext cx="905474" cy="192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MISO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210442"/>
            <a:ext cx="1551631" cy="99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pubnub_meta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UserPackage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 flipV="1">
            <a:off x="2799549" y="3708341"/>
            <a:ext cx="830419" cy="8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3991" y="2091648"/>
            <a:ext cx="5654994" cy="3877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675136"/>
            <a:ext cx="2389632" cy="2116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4927" y="23032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 Node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44556" y="291681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nRF24L01+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29" y="2132143"/>
            <a:ext cx="798019" cy="71160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01397" y="2007063"/>
            <a:ext cx="1269099" cy="9617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70496" y="2487944"/>
            <a:ext cx="8042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556" y="353077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PubNub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29968" y="3870122"/>
            <a:ext cx="1551631" cy="92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pi_service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548" y="4304844"/>
            <a:ext cx="830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555" y="4144732"/>
            <a:ext cx="1654993" cy="372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Api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8592" y="1690688"/>
            <a:ext cx="1194816" cy="577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84064" y="2552955"/>
            <a:ext cx="2023872" cy="4632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Init</a:t>
            </a:r>
            <a:r>
              <a:rPr lang="en-US" dirty="0" smtClean="0"/>
              <a:t> component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6000" y="2267712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760" y="3301494"/>
            <a:ext cx="6931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6000" y="3016251"/>
            <a:ext cx="0" cy="28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338072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808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8200" y="4738496"/>
            <a:ext cx="3633216" cy="658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request flag is false, set polling flag to true and start polling process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808" y="4281392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741" y="4050062"/>
            <a:ext cx="1376869" cy="1316736"/>
          </a:xfrm>
          <a:prstGeom prst="bentConnector4">
            <a:avLst>
              <a:gd name="adj1" fmla="val -16603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6176" y="3758598"/>
            <a:ext cx="2633472" cy="5227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While(true)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17536" y="4708430"/>
            <a:ext cx="3730752" cy="127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Callback if receive request from </a:t>
            </a:r>
            <a:r>
              <a:rPr lang="en-US" dirty="0" err="1" smtClean="0"/>
              <a:t>Pubnub</a:t>
            </a:r>
            <a:r>
              <a:rPr lang="en-US" dirty="0" smtClean="0"/>
              <a:t>, set request flag to true, wait until the current polling is finished and start performing request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2912" y="3301494"/>
            <a:ext cx="0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2912" y="4281392"/>
            <a:ext cx="0" cy="42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40868" y="4345303"/>
            <a:ext cx="1967352" cy="1316736"/>
          </a:xfrm>
          <a:prstGeom prst="bentConnector4">
            <a:avLst>
              <a:gd name="adj1" fmla="val -11620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560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318984" y="1737360"/>
            <a:ext cx="2251735" cy="65532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26" y="1690688"/>
            <a:ext cx="5519547" cy="51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43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1192" y="169068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44184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470976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41192" y="4720400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44184" y="3885248"/>
            <a:ext cx="191414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8264" y="2324672"/>
            <a:ext cx="0" cy="239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5336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5336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2344" y="2007680"/>
            <a:ext cx="688848" cy="780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2344" y="2007680"/>
            <a:ext cx="688848" cy="2194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5272" y="3104960"/>
            <a:ext cx="0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8200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9152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9216" y="3955352"/>
            <a:ext cx="518160" cy="16459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8264" y="2787968"/>
            <a:ext cx="3560064" cy="2566416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2359" y="1690688"/>
            <a:ext cx="2301441" cy="178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LoginActivity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UserActivity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ManagerActivity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TransactionActivity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3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30" y="1695451"/>
            <a:ext cx="2886075" cy="5133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69" y="1695451"/>
            <a:ext cx="2905125" cy="5133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690688"/>
            <a:ext cx="28956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Advantages &amp; Disadvantages</a:t>
            </a:r>
          </a:p>
          <a:p>
            <a:r>
              <a:rPr lang="en-US" sz="2200" dirty="0"/>
              <a:t>Future Plan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9563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setup</a:t>
            </a:r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cost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Friendly mobile interface</a:t>
            </a:r>
          </a:p>
          <a:p>
            <a:r>
              <a:rPr lang="en-US" dirty="0"/>
              <a:t>Scalable cloud </a:t>
            </a:r>
            <a:r>
              <a:rPr lang="en-US" dirty="0" smtClean="0"/>
              <a:t>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RFI in testing environment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Simple algorithm, do not suitable for large car park</a:t>
            </a:r>
          </a:p>
          <a:p>
            <a:r>
              <a:rPr lang="en-US" dirty="0"/>
              <a:t>Only support android</a:t>
            </a:r>
          </a:p>
          <a:p>
            <a:r>
              <a:rPr lang="en-US" dirty="0"/>
              <a:t>Limited support for </a:t>
            </a:r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618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0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5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25238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1175</TotalTime>
  <Words>842</Words>
  <Application>Microsoft Office PowerPoint</Application>
  <PresentationFormat>Widescreen</PresentationFormat>
  <Paragraphs>361</Paragraphs>
  <Slides>88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Century Schoolbook</vt:lpstr>
      <vt:lpstr>Corbel</vt:lpstr>
      <vt:lpstr>Times New Roman</vt:lpstr>
      <vt:lpstr>Feathered</vt:lpstr>
      <vt:lpstr>Parking Guidance System Solution</vt:lpstr>
      <vt:lpstr>About Us</vt:lpstr>
      <vt:lpstr>Outline</vt:lpstr>
      <vt:lpstr>Outline</vt:lpstr>
      <vt:lpstr>Outline</vt:lpstr>
      <vt:lpstr>Introduction</vt:lpstr>
      <vt:lpstr>Problem</vt:lpstr>
      <vt:lpstr>Problem</vt:lpstr>
      <vt:lpstr>Problem</vt:lpstr>
      <vt:lpstr>Problem</vt:lpstr>
      <vt:lpstr>Problem</vt:lpstr>
      <vt:lpstr>Solution</vt:lpstr>
      <vt:lpstr>Implementation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Web Server</vt:lpstr>
      <vt:lpstr>Web Server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PowerPoint Presentation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Firmware</vt:lpstr>
      <vt:lpstr>Implement Mobile</vt:lpstr>
      <vt:lpstr>Implement Mobile</vt:lpstr>
      <vt:lpstr>Implement Mobile</vt:lpstr>
      <vt:lpstr>Implement Mobile</vt:lpstr>
      <vt:lpstr>Conclusion</vt:lpstr>
      <vt:lpstr>Advantage</vt:lpstr>
      <vt:lpstr>Disadvantage</vt:lpstr>
      <vt:lpstr>Future Plan</vt:lpstr>
      <vt:lpstr>Demo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Bui Phu Hiep</cp:lastModifiedBy>
  <cp:revision>46</cp:revision>
  <dcterms:created xsi:type="dcterms:W3CDTF">2017-04-17T02:41:24Z</dcterms:created>
  <dcterms:modified xsi:type="dcterms:W3CDTF">2017-04-23T17:27:41Z</dcterms:modified>
</cp:coreProperties>
</file>